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72" r:id="rId2"/>
    <p:sldMasterId id="2147484020" r:id="rId3"/>
    <p:sldMasterId id="2147484032" r:id="rId4"/>
    <p:sldMasterId id="2147484044" r:id="rId5"/>
    <p:sldMasterId id="2147484092" r:id="rId6"/>
    <p:sldMasterId id="2147484104" r:id="rId7"/>
  </p:sldMasterIdLst>
  <p:notesMasterIdLst>
    <p:notesMasterId r:id="rId15"/>
  </p:notesMasterIdLst>
  <p:handoutMasterIdLst>
    <p:handoutMasterId r:id="rId16"/>
  </p:handoutMasterIdLst>
  <p:sldIdLst>
    <p:sldId id="265" r:id="rId8"/>
    <p:sldId id="269" r:id="rId9"/>
    <p:sldId id="268" r:id="rId10"/>
    <p:sldId id="256" r:id="rId11"/>
    <p:sldId id="263" r:id="rId12"/>
    <p:sldId id="261" r:id="rId13"/>
    <p:sldId id="270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A725"/>
    <a:srgbClr val="99FF66"/>
    <a:srgbClr val="00FFCC"/>
    <a:srgbClr val="FF9900"/>
    <a:srgbClr val="ECF96F"/>
    <a:srgbClr val="FFFF99"/>
    <a:srgbClr val="3232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4601" autoAdjust="0"/>
  </p:normalViewPr>
  <p:slideViewPr>
    <p:cSldViewPr>
      <p:cViewPr varScale="1">
        <p:scale>
          <a:sx n="66" d="100"/>
          <a:sy n="66" d="100"/>
        </p:scale>
        <p:origin x="-135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B02FC-96D6-4B65-B26E-D2593EC85129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7020B-A71E-41EE-9EC2-1C362B58D6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986F-67EA-4AC2-844D-718D94384D0F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FEB38-3E81-40A2-9A2E-B9001467CC8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FEB38-3E81-40A2-9A2E-B9001467CC81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FEB38-3E81-40A2-9A2E-B9001467CC81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FEB38-3E81-40A2-9A2E-B9001467CC81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FEB38-3E81-40A2-9A2E-B9001467CC81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角丸四角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0" name="サブタイトル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角丸四角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 つの角を丸めた四角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ja-JP" alt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1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角丸四角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タイトル プレースホル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3E032E-7C13-4FFF-B8B2-9B766D27228E}" type="datetimeFigureOut">
              <a:rPr kumimoji="1" lang="ja-JP" altLang="en-US" smtClean="0"/>
              <a:pPr/>
              <a:t>2016/11/19</a:t>
            </a:fld>
            <a:endParaRPr kumimoji="1" lang="ja-JP" altLang="en-US" dirty="0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DE26EB-F29E-4CF1-9023-EE04146494C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197424" cy="99553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ja-JP" altLang="en-US" sz="7300" cap="all" dirty="0" smtClean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丹波山村の</a:t>
            </a:r>
            <a:r>
              <a:rPr lang="en-US" altLang="ja-JP" sz="7300" cap="all" dirty="0" smtClean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altLang="ja-JP" sz="7300" cap="all" dirty="0" smtClean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ja-JP" altLang="en-US" sz="7300" cap="all" dirty="0" smtClean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　　　地形を探る</a:t>
            </a:r>
            <a:r>
              <a:rPr lang="ja-JP" altLang="en-US" sz="67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　</a:t>
            </a:r>
            <a:r>
              <a:rPr lang="ja-JP" altLang="en-US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　</a:t>
            </a:r>
            <a:endParaRPr kumimoji="1" lang="ja-JP" altLang="en-US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580112" y="4581128"/>
            <a:ext cx="3240360" cy="1008112"/>
          </a:xfrm>
        </p:spPr>
        <p:txBody>
          <a:bodyPr>
            <a:noAutofit/>
          </a:bodyPr>
          <a:lstStyle/>
          <a:p>
            <a:endParaRPr lang="en-US" altLang="ja-JP" sz="3600" dirty="0" smtClean="0"/>
          </a:p>
          <a:p>
            <a:r>
              <a:rPr lang="ja-JP" altLang="en-US" sz="4400" dirty="0" smtClean="0"/>
              <a:t>１年</a:t>
            </a:r>
            <a:r>
              <a:rPr lang="en-US" altLang="ja-JP" sz="4400" dirty="0" smtClean="0"/>
              <a:t>R</a:t>
            </a:r>
            <a:r>
              <a:rPr lang="ja-JP" altLang="en-US" sz="4400" dirty="0" smtClean="0"/>
              <a:t>・</a:t>
            </a:r>
            <a:r>
              <a:rPr lang="en-US" altLang="ja-JP" sz="4400" smtClean="0"/>
              <a:t>M</a:t>
            </a:r>
            <a:endParaRPr kumimoji="1" lang="en-US" altLang="ja-JP" sz="3600" dirty="0" smtClean="0"/>
          </a:p>
          <a:p>
            <a:endParaRPr kumimoji="1" lang="en-US" altLang="ja-JP" sz="3600" dirty="0" smtClean="0"/>
          </a:p>
          <a:p>
            <a:endParaRPr lang="en-US" altLang="ja-JP" sz="3600" dirty="0" smtClean="0"/>
          </a:p>
          <a:p>
            <a:endParaRPr kumimoji="1"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168352" cy="728064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36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調べたきっかけ</a:t>
            </a:r>
            <a:endParaRPr kumimoji="1" lang="ja-JP" altLang="en-US" sz="36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フローチャート : 代替処理 2"/>
          <p:cNvSpPr/>
          <p:nvPr/>
        </p:nvSpPr>
        <p:spPr>
          <a:xfrm>
            <a:off x="467544" y="1412776"/>
            <a:ext cx="7632848" cy="2592288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この前</a:t>
            </a:r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まで台風が</a:t>
            </a:r>
            <a:endParaRPr lang="en-US" altLang="ja-JP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　　　　　　　　たくさん来ていました。</a:t>
            </a:r>
            <a:endParaRPr lang="en-US" altLang="ja-JP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そこで、土砂災害など</a:t>
            </a:r>
            <a:endParaRPr lang="en-US" altLang="ja-JP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　　　危険な所などをしらべました。</a:t>
            </a:r>
            <a:endParaRPr lang="ja-JP" altLang="en-US" sz="4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スマイル 36"/>
          <p:cNvSpPr/>
          <p:nvPr/>
        </p:nvSpPr>
        <p:spPr>
          <a:xfrm>
            <a:off x="7596336" y="4509120"/>
            <a:ext cx="864096" cy="864096"/>
          </a:xfrm>
          <a:prstGeom prst="smileyFace">
            <a:avLst>
              <a:gd name="adj" fmla="val 4653"/>
            </a:avLst>
          </a:prstGeom>
          <a:solidFill>
            <a:srgbClr val="FFA725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3275856" y="4509120"/>
            <a:ext cx="4176464" cy="8640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ぜひ見てください！</a:t>
            </a:r>
            <a:endParaRPr kumimoji="1" lang="ja-JP" alt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6264696" cy="97955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・危ないところ①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保之瀬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1 つの角を切り取った四角形 2"/>
          <p:cNvSpPr/>
          <p:nvPr/>
        </p:nvSpPr>
        <p:spPr>
          <a:xfrm>
            <a:off x="323528" y="1844824"/>
            <a:ext cx="5400600" cy="4680520"/>
          </a:xfrm>
          <a:prstGeom prst="snip1Rect">
            <a:avLst>
              <a:gd name="adj" fmla="val 75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ja-JP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・一番危ない地区</a:t>
            </a:r>
            <a:endParaRPr lang="en-US" altLang="ja-JP" sz="320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　　　　　　</a:t>
            </a:r>
            <a:r>
              <a:rPr lang="ja-JP" altLang="ja-JP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保之瀬</a:t>
            </a:r>
            <a:endParaRPr lang="en-US" altLang="ja-JP" sz="320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・理由</a:t>
            </a:r>
            <a:endParaRPr lang="en-US" altLang="ja-JP" sz="320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土砂災害が多い。特に、　　　</a:t>
            </a:r>
            <a:endParaRPr lang="en-US" altLang="ja-JP" sz="320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ja-JP" altLang="ja-JP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水が流れて来ている所が</a:t>
            </a:r>
            <a:endParaRPr lang="en-US" altLang="ja-JP" sz="320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ja-JP" altLang="ja-JP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危ない。この前</a:t>
            </a:r>
            <a:r>
              <a:rPr lang="ja-JP" alt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、</a:t>
            </a:r>
            <a:endParaRPr lang="en-US" altLang="ja-JP" sz="320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ja-JP" altLang="ja-JP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土砂崩</a:t>
            </a:r>
            <a:r>
              <a:rPr lang="ja-JP" alt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れがあった所に</a:t>
            </a:r>
            <a:endParaRPr lang="en-US" altLang="ja-JP" sz="320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ja-JP" altLang="ja-JP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水が流れて来てい</a:t>
            </a:r>
            <a:r>
              <a:rPr lang="ja-JP" alt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る</a:t>
            </a:r>
            <a:endParaRPr lang="en-US" altLang="ja-JP" sz="320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事</a:t>
            </a:r>
            <a:r>
              <a:rPr lang="ja-JP" altLang="ja-JP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が分かった。</a:t>
            </a:r>
            <a:endParaRPr lang="ja-JP" altLang="ja-JP" sz="32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95232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95536" y="548680"/>
            <a:ext cx="5832648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・危険なところ②</a:t>
            </a:r>
            <a:r>
              <a:rPr kumimoji="1" lang="en-US" altLang="ja-JP" sz="3600" dirty="0" smtClean="0"/>
              <a:t>(</a:t>
            </a:r>
            <a:r>
              <a:rPr kumimoji="1" lang="ja-JP" altLang="en-US" sz="3600" dirty="0" smtClean="0"/>
              <a:t>小学校</a:t>
            </a:r>
            <a:r>
              <a:rPr kumimoji="1" lang="en-US" altLang="ja-JP" sz="3600" dirty="0" smtClean="0"/>
              <a:t>)</a:t>
            </a:r>
            <a:r>
              <a:rPr kumimoji="1" lang="ja-JP" altLang="en-US" sz="3600" dirty="0" smtClean="0"/>
              <a:t>　　　　　</a:t>
            </a:r>
            <a:endParaRPr kumimoji="1" lang="ja-JP" altLang="en-US" sz="3600" dirty="0"/>
          </a:p>
        </p:txBody>
      </p:sp>
      <p:sp>
        <p:nvSpPr>
          <p:cNvPr id="8" name="1 つの角を切り取った四角形 7"/>
          <p:cNvSpPr/>
          <p:nvPr/>
        </p:nvSpPr>
        <p:spPr>
          <a:xfrm>
            <a:off x="539552" y="1628800"/>
            <a:ext cx="4752528" cy="4680520"/>
          </a:xfrm>
          <a:prstGeom prst="snip1Rect">
            <a:avLst>
              <a:gd name="adj" fmla="val 857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ja-JP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・</a:t>
            </a:r>
            <a:r>
              <a:rPr lang="ja-JP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小</a:t>
            </a:r>
            <a:r>
              <a:rPr lang="ja-JP" altLang="ja-JP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学校</a:t>
            </a:r>
            <a:endParaRPr lang="en-US" altLang="ja-JP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ja-JP" altLang="ja-JP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土砂</a:t>
            </a:r>
            <a:r>
              <a:rPr lang="ja-JP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災害のおそれ。</a:t>
            </a:r>
            <a:endParaRPr lang="en-US" altLang="ja-JP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ja-JP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・理由</a:t>
            </a:r>
            <a:endParaRPr lang="en-US" altLang="ja-JP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小学校はすぐ裏に</a:t>
            </a:r>
            <a:endParaRPr lang="en-US" altLang="ja-JP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　　　山がある。　急斜面のため</a:t>
            </a:r>
            <a:endParaRPr lang="en-US" altLang="ja-JP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崩れると流れが早い。</a:t>
            </a:r>
            <a:endParaRPr lang="ja-JP" altLang="ja-JP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3096344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ja-JP" altLang="ja-JP" dirty="0"/>
          </a:p>
        </p:txBody>
      </p:sp>
      <p:sp>
        <p:nvSpPr>
          <p:cNvPr id="3" name="1 つの角を切り取った四角形 2"/>
          <p:cNvSpPr/>
          <p:nvPr/>
        </p:nvSpPr>
        <p:spPr>
          <a:xfrm>
            <a:off x="323528" y="1556792"/>
            <a:ext cx="5400600" cy="4896544"/>
          </a:xfrm>
          <a:prstGeom prst="snip1Rect">
            <a:avLst>
              <a:gd name="adj" fmla="val 96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・天候が変わりやすく</a:t>
            </a:r>
            <a:endParaRPr lang="en-US" altLang="ja-JP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急斜面が多い。</a:t>
            </a:r>
            <a:endParaRPr lang="en-US" altLang="ja-JP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→三条の湯の</a:t>
            </a:r>
            <a:endParaRPr lang="en-US" altLang="ja-JP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近くでの土砂災害は　</a:t>
            </a:r>
            <a:endParaRPr lang="en-US" altLang="ja-JP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いつ・どこで</a:t>
            </a:r>
            <a:endParaRPr lang="en-US" altLang="ja-JP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起こるか分からない。</a:t>
            </a:r>
            <a:endParaRPr lang="en-US" altLang="ja-JP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2400" dirty="0" smtClean="0"/>
              <a:t>　　　　　</a:t>
            </a:r>
            <a:r>
              <a:rPr lang="ja-JP" altLang="en-US" sz="1600" dirty="0" smtClean="0"/>
              <a:t>　　　　　　　　　　　　　　　　　　　　　　　　　　　　　　　　　　　　　　　　　　　　　　</a:t>
            </a:r>
            <a:endParaRPr lang="ja-JP" altLang="ja-JP" sz="1600" dirty="0"/>
          </a:p>
        </p:txBody>
      </p:sp>
      <p:pic>
        <p:nvPicPr>
          <p:cNvPr id="266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20888"/>
            <a:ext cx="3240361" cy="331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正方形/長方形 9"/>
          <p:cNvSpPr/>
          <p:nvPr/>
        </p:nvSpPr>
        <p:spPr>
          <a:xfrm>
            <a:off x="323528" y="332656"/>
            <a:ext cx="5544616" cy="6480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・危険な場所③</a:t>
            </a:r>
            <a:r>
              <a:rPr lang="ja-JP" alt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（三条の湯）</a:t>
            </a:r>
            <a:endParaRPr kumimoji="1" lang="ja-JP" alt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つの角を切り取った四角形 4"/>
          <p:cNvSpPr/>
          <p:nvPr/>
        </p:nvSpPr>
        <p:spPr>
          <a:xfrm>
            <a:off x="251520" y="980728"/>
            <a:ext cx="6120680" cy="3168352"/>
          </a:xfrm>
          <a:prstGeom prst="snip1Rect">
            <a:avLst>
              <a:gd name="adj" fmla="val 204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ja-JP" altLang="ja-JP" sz="32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・丹波山は</a:t>
            </a:r>
            <a:endParaRPr lang="en-US" altLang="ja-JP" sz="3200" dirty="0" smtClean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ja-JP" altLang="en-US" sz="32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　山に囲まれているので、　　　　　　　　　　　　　　　　　　　　</a:t>
            </a:r>
            <a:endParaRPr lang="en-US" altLang="ja-JP" sz="3200" dirty="0" smtClean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ja-JP" altLang="en-US" sz="32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　</a:t>
            </a:r>
            <a:r>
              <a:rPr lang="ja-JP" altLang="ja-JP" sz="32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急斜面</a:t>
            </a:r>
            <a:r>
              <a:rPr lang="ja-JP" altLang="en-US" sz="32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の所が多い。</a:t>
            </a:r>
            <a:endParaRPr lang="en-US" altLang="ja-JP" sz="3200" dirty="0" smtClean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ja-JP" altLang="en-US" sz="32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　だから</a:t>
            </a:r>
            <a:r>
              <a:rPr lang="en-US" altLang="ja-JP" sz="32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､</a:t>
            </a:r>
          </a:p>
          <a:p>
            <a:pPr algn="just"/>
            <a:r>
              <a:rPr lang="ja-JP" altLang="en-US" sz="32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　いつ・どこで・起こるか　</a:t>
            </a:r>
            <a:endParaRPr lang="en-US" altLang="ja-JP" sz="3200" dirty="0" smtClean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ja-JP" altLang="en-US" sz="32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　分からない。　　　　　　</a:t>
            </a:r>
            <a:r>
              <a:rPr lang="ja-JP" altLang="en-US" sz="3200" dirty="0" smtClean="0">
                <a:ln w="10160">
                  <a:noFill/>
                  <a:prstDash val="solid"/>
                </a:ln>
                <a:solidFill>
                  <a:srgbClr val="99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　　</a:t>
            </a:r>
            <a:endParaRPr lang="en-US" altLang="ja-JP" sz="3200" dirty="0" smtClean="0">
              <a:ln w="10160">
                <a:noFill/>
                <a:prstDash val="solid"/>
              </a:ln>
              <a:solidFill>
                <a:srgbClr val="99FF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endParaRPr lang="ja-JP" altLang="ja-JP" sz="3200" dirty="0" smtClean="0">
              <a:ln w="10160">
                <a:noFill/>
                <a:prstDash val="solid"/>
              </a:ln>
              <a:solidFill>
                <a:srgbClr val="99FF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293667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角丸四角形 8"/>
          <p:cNvSpPr/>
          <p:nvPr/>
        </p:nvSpPr>
        <p:spPr>
          <a:xfrm>
            <a:off x="251520" y="0"/>
            <a:ext cx="5544616" cy="864096"/>
          </a:xfrm>
          <a:prstGeom prst="roundRect">
            <a:avLst>
              <a:gd name="adj" fmla="val 19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100" dirty="0" smtClean="0"/>
              <a:t>丹波の土砂災害の怖さ</a:t>
            </a:r>
            <a:endParaRPr lang="en-US" altLang="ja-JP" sz="4100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251520" y="4293096"/>
            <a:ext cx="8424936" cy="2448272"/>
          </a:xfrm>
          <a:prstGeom prst="roundRect">
            <a:avLst>
              <a:gd name="adj" fmla="val 912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一回</a:t>
            </a:r>
            <a:r>
              <a:rPr lang="ja-JP" altLang="en-US" sz="3200" dirty="0" smtClean="0"/>
              <a:t>保之瀬地区で大きい土砂災害が起きて、　　　　　　　　　　　　　　　　　　　　　　　　　　　　　　　　　道が通行止めになった事がある。　　　</a:t>
            </a:r>
            <a:endParaRPr lang="en-US" altLang="ja-JP" sz="3200" dirty="0" smtClean="0"/>
          </a:p>
          <a:p>
            <a:r>
              <a:rPr lang="ja-JP" altLang="en-US" sz="3200" dirty="0" smtClean="0"/>
              <a:t>どのぐらい危険なのかを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　　　　考えさせられました。</a:t>
            </a:r>
            <a:endParaRPr kumimoji="1" lang="ja-JP" alt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283152" cy="7920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調べて分かったこと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まとめ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412776"/>
            <a:ext cx="856895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1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丹波山は土砂による被害が多く、</a:t>
            </a:r>
            <a:endParaRPr kumimoji="1" lang="en-US" altLang="ja-JP" sz="410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r>
              <a:rPr kumimoji="1" lang="ja-JP" altLang="en-US" sz="41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危険な所も多いので、</a:t>
            </a:r>
            <a:endParaRPr kumimoji="1" lang="en-US" altLang="ja-JP" sz="410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r>
              <a:rPr kumimoji="1" lang="ja-JP" altLang="en-US" sz="41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台風が来たとき、気をつけないと、とても</a:t>
            </a:r>
            <a:r>
              <a:rPr lang="ja-JP" altLang="en-US" sz="41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危ないということが分かりました。</a:t>
            </a:r>
            <a:endParaRPr lang="en-US" altLang="ja-JP" sz="410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r>
              <a:rPr lang="ja-JP" altLang="en-US" sz="41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そこで、これからは、危険なところを、しっかり知っておき、近づかないようにすることが、大切だと思いました。</a:t>
            </a:r>
            <a:endParaRPr lang="en-US" altLang="ja-JP" sz="410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ひらめき">
  <a:themeElements>
    <a:clrScheme name="ひらめき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ひらめき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シック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シック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884</TotalTime>
  <Words>142</Words>
  <Application>Microsoft Office PowerPoint</Application>
  <PresentationFormat>画面に合わせる (4:3)</PresentationFormat>
  <Paragraphs>55</Paragraphs>
  <Slides>7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7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ひらめき</vt:lpstr>
      <vt:lpstr>シック</vt:lpstr>
      <vt:lpstr>アーバン</vt:lpstr>
      <vt:lpstr>1_アーバン</vt:lpstr>
      <vt:lpstr>スパイス</vt:lpstr>
      <vt:lpstr>Office テーマ</vt:lpstr>
      <vt:lpstr>リゾート</vt:lpstr>
      <vt:lpstr>丹波山村の 　　　地形を探る　　</vt:lpstr>
      <vt:lpstr>調べたきっかけ</vt:lpstr>
      <vt:lpstr>・危ないところ①(保之瀬)</vt:lpstr>
      <vt:lpstr>スライド 4</vt:lpstr>
      <vt:lpstr>スライド 5</vt:lpstr>
      <vt:lpstr>スライド 6</vt:lpstr>
      <vt:lpstr>調べて分かったこと【まとめ】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student</dc:creator>
  <cp:lastModifiedBy>teacher</cp:lastModifiedBy>
  <cp:revision>93</cp:revision>
  <dcterms:created xsi:type="dcterms:W3CDTF">2016-09-15T05:20:28Z</dcterms:created>
  <dcterms:modified xsi:type="dcterms:W3CDTF">2016-11-19T05:08:20Z</dcterms:modified>
</cp:coreProperties>
</file>