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  <p:sldId id="256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734-5D58-4B3E-A676-BE2BD7C84D7D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2AE-5756-42F6-96BA-85A6891E22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5561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734-5D58-4B3E-A676-BE2BD7C84D7D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2AE-5756-42F6-96BA-85A6891E22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222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734-5D58-4B3E-A676-BE2BD7C84D7D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2AE-5756-42F6-96BA-85A6891E22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9234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734-5D58-4B3E-A676-BE2BD7C84D7D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2AE-5756-42F6-96BA-85A6891E22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3950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734-5D58-4B3E-A676-BE2BD7C84D7D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2AE-5756-42F6-96BA-85A6891E22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4107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734-5D58-4B3E-A676-BE2BD7C84D7D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2AE-5756-42F6-96BA-85A6891E22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6004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734-5D58-4B3E-A676-BE2BD7C84D7D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2AE-5756-42F6-96BA-85A6891E22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3120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734-5D58-4B3E-A676-BE2BD7C84D7D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2AE-5756-42F6-96BA-85A6891E22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1116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734-5D58-4B3E-A676-BE2BD7C84D7D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2AE-5756-42F6-96BA-85A6891E22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087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734-5D58-4B3E-A676-BE2BD7C84D7D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2AE-5756-42F6-96BA-85A6891E22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5611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5734-5D58-4B3E-A676-BE2BD7C84D7D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32AE-5756-42F6-96BA-85A6891E22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2652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35734-5D58-4B3E-A676-BE2BD7C84D7D}" type="datetimeFigureOut">
              <a:rPr kumimoji="1" lang="ja-JP" altLang="en-US" smtClean="0"/>
              <a:pPr/>
              <a:t>2016/11/19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932AE-5756-42F6-96BA-85A6891E22B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8625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6554" y="1620863"/>
            <a:ext cx="6005819" cy="396589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017639" y="281386"/>
            <a:ext cx="100436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9600" b="1" cap="none" spc="0" dirty="0" smtClean="0">
                <a:ln/>
                <a:solidFill>
                  <a:schemeClr val="accent2"/>
                </a:solidFill>
                <a:effectLst/>
              </a:rPr>
              <a:t>丹波山の観光資源</a:t>
            </a:r>
            <a:endParaRPr lang="ja-JP" altLang="en-US" sz="9600" b="1" cap="none" spc="0" dirty="0">
              <a:ln/>
              <a:solidFill>
                <a:schemeClr val="accent2"/>
              </a:solidFill>
              <a:effectLst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808071" y="5586755"/>
            <a:ext cx="3291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３年</a:t>
            </a:r>
            <a:r>
              <a:rPr lang="en-US" altLang="ja-JP" sz="7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ja-JP" altLang="en-US" sz="7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</a:t>
            </a:r>
            <a:r>
              <a:rPr lang="en-US" altLang="ja-JP" sz="720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ja-JP" altLang="en-US" sz="7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7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665" y="271052"/>
            <a:ext cx="5648632" cy="63179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348" y="470103"/>
            <a:ext cx="3420089" cy="435284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6368" y="2645602"/>
            <a:ext cx="37052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3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411" y="383458"/>
            <a:ext cx="5176391" cy="592885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2042" y="383458"/>
            <a:ext cx="3592616" cy="406589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5575" y="2562133"/>
            <a:ext cx="3156308" cy="375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4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269" y="368709"/>
            <a:ext cx="5402088" cy="61314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9710" y="368709"/>
            <a:ext cx="3469429" cy="33890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0817" y="2358359"/>
            <a:ext cx="24193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66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2423" y="216727"/>
            <a:ext cx="5496278" cy="633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2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</Words>
  <Application>Microsoft Office PowerPoint</Application>
  <PresentationFormat>ユーザー設定</PresentationFormat>
  <Paragraphs>2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テーマ</vt:lpstr>
      <vt:lpstr>スライド 1</vt:lpstr>
      <vt:lpstr>スライド 2</vt:lpstr>
      <vt:lpstr>スライド 3</vt:lpstr>
      <vt:lpstr>スライド 4</vt:lpstr>
      <vt:lpstr>スライド 5</vt:lpstr>
    </vt:vector>
  </TitlesOfParts>
  <Company>丹波中学校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teacher09</dc:creator>
  <cp:lastModifiedBy>teacher</cp:lastModifiedBy>
  <cp:revision>4</cp:revision>
  <dcterms:created xsi:type="dcterms:W3CDTF">2016-11-17T07:11:18Z</dcterms:created>
  <dcterms:modified xsi:type="dcterms:W3CDTF">2016-11-19T05:29:34Z</dcterms:modified>
</cp:coreProperties>
</file>